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7"/>
    <p:restoredTop sz="94688"/>
  </p:normalViewPr>
  <p:slideViewPr>
    <p:cSldViewPr snapToGrid="0">
      <p:cViewPr varScale="1">
        <p:scale>
          <a:sx n="133" d="100"/>
          <a:sy n="133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EB64C-9343-F9BD-0CF3-6D5FB6736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F4BF1E-7CA3-D281-3340-1D4667FEB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13243-2E7D-C787-EA55-40BAC0D1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C8AFF-D8EA-6BC6-2AA6-E7A49EDB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9EA217-9833-5847-C375-9D73E80E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14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7B7B1-7110-AB47-3BAB-1A449CB5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A2712F-6307-ACF0-D5CC-0282B03CA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30257-24B6-56AC-1ED9-A088AA7F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88D7C-9BE3-1F44-C18C-29D9E491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A289-33CE-43F5-8226-33C5B788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26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8773FD-DA59-3395-BD97-FC89B449D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B901A9-5D57-3608-E911-98E19A1AB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087D5-742E-2BDB-AD91-919730FD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0897F-ACBA-ED13-0EB2-5431817E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19C3C-1F44-604C-8BCF-A15E51F6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40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6AF8A-B591-8FF7-D59B-F0CD705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4110A-062B-7205-A378-03112F3B6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4E8C9-6895-B6A2-78D1-AFA41DFA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6CE9FF-D3B3-6AEF-B302-30FF377F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DB2CE7-A531-EC00-9AAD-8B7B79A2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83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10EF4-122A-0F8A-4D4E-6F91D19E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0E575-2C84-2446-0B73-50826747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5E587-751A-D6A7-6A8D-C1A67A17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90728-7467-E082-E4A7-307B10E1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51CC6-F507-EC15-E04B-DBF4B7F8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4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42791-78F0-C209-CC33-B3CF1AD4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24BF2-FA74-15F2-E659-8ED4D8252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0B1CDC-4E71-A3E0-3038-C95AF2B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6C760-09F4-91AF-07D8-C345FA8A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745B4E-2743-73C0-02E2-8000429C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8FDC90-73C2-9F46-5B11-0C495785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81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35B1A-C136-D474-4ACD-2F9338C5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307BF7-371B-9B3E-FA7C-05F51527A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14B25B-4911-F9E9-A93D-5139A7186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7C42C1-0BC1-845E-7729-000495D73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07A013-895B-8FC1-1B33-B07CEFAE3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512BC2-5460-1C5D-1E2D-A4DF0D16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533B00-FB6F-0A62-1D75-60891BCB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9B4B7F-7100-BD75-55B5-58767330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07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4425A-04C6-23B6-8C1B-1835D13D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75B69-15D9-8550-8015-5D289C38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E12458-E846-A8A4-714A-734B268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7F43FB-3EDC-C95A-5A41-C9375719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03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3ED176-0653-0516-42FF-045959A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F7D568-2B26-7C4B-0727-E27C8BB0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E5B315-AB4B-DD98-8B8A-5C9C8B5B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18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C3230-B608-6145-E01A-981466DF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7DB9D-4B5A-3CAF-80CF-E065484B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5474D-CE9C-350A-884A-6BB459B0C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2F845B-93B8-5D86-D27C-9C70771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4AB81A-534E-A183-0A4B-03BC2FAD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2E18F-2F9E-C4A7-C744-9B8D7C95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52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20545-1B0E-FE0D-6E1D-6ED3754D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52EDC1-64EA-2412-0C6A-C6D451DCC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73AFCA-23C0-4248-1BA1-4632D0667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7F585D-7DA1-DA6C-564F-1BB06E74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DF75E-430A-0B40-0C42-ADD45817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3FC07C-115B-C981-6E50-1F9D8EA0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61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7ED205-F85B-75F8-99F0-A1A7364A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1ED43-9600-CFAE-314A-60A30885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459F1-AAEA-B94C-1F47-774C0DDE5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05236-4660-054E-9204-C435C3AC8D18}" type="datetimeFigureOut">
              <a:rPr kumimoji="1" lang="zh-CN" altLang="en-US" smtClean="0"/>
              <a:t>2023/9/27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5C4B3-497F-BCFC-193F-E9DF0A9A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18582-FC1E-FF9C-9DF3-A601388FD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F17D-C7A0-8042-B847-236D0784A5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72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03DE8C-0208-9126-99E8-A3AF9B0B15C7}"/>
              </a:ext>
            </a:extLst>
          </p:cNvPr>
          <p:cNvSpPr/>
          <p:nvPr/>
        </p:nvSpPr>
        <p:spPr>
          <a:xfrm>
            <a:off x="503434" y="945223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收集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C9F27D-5205-2C49-6FAC-9D5F0C395505}"/>
              </a:ext>
            </a:extLst>
          </p:cNvPr>
          <p:cNvSpPr/>
          <p:nvPr/>
        </p:nvSpPr>
        <p:spPr>
          <a:xfrm>
            <a:off x="1909281" y="945222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整理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3DD5A-9C57-DFDC-EB98-635DBDB317E4}"/>
              </a:ext>
            </a:extLst>
          </p:cNvPr>
          <p:cNvSpPr/>
          <p:nvPr/>
        </p:nvSpPr>
        <p:spPr>
          <a:xfrm>
            <a:off x="3315128" y="945221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学习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BAA150-F507-DB6B-E018-10B8AF466C6A}"/>
              </a:ext>
            </a:extLst>
          </p:cNvPr>
          <p:cNvSpPr/>
          <p:nvPr/>
        </p:nvSpPr>
        <p:spPr>
          <a:xfrm>
            <a:off x="4720975" y="945220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记忆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5375DE-AEFD-6DCC-8FD7-30AA374BCC5C}"/>
              </a:ext>
            </a:extLst>
          </p:cNvPr>
          <p:cNvSpPr/>
          <p:nvPr/>
        </p:nvSpPr>
        <p:spPr>
          <a:xfrm>
            <a:off x="6126822" y="945219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实践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3BE43B-B46A-F062-225F-2CF2064C5ED7}"/>
              </a:ext>
            </a:extLst>
          </p:cNvPr>
          <p:cNvSpPr/>
          <p:nvPr/>
        </p:nvSpPr>
        <p:spPr>
          <a:xfrm>
            <a:off x="7532669" y="945218"/>
            <a:ext cx="934948" cy="5034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输出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043F71A-61F3-D438-22F2-829CF58EF5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438382" y="1196939"/>
            <a:ext cx="470899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3D69CF1-8C58-512C-3A54-C83F1C6C05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061770" y="1196935"/>
            <a:ext cx="470899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272215A-1AB5-7D0D-2FE9-F5D67D42F25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655923" y="1196936"/>
            <a:ext cx="470899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128E603-02D4-4876-5FB0-D22256E559F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250076" y="1196937"/>
            <a:ext cx="470899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700EDFE-1D50-A116-87B5-81383A6C0D8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44229" y="1196938"/>
            <a:ext cx="470899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418B06-8327-BCD3-B90A-C4C331B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469"/>
            <a:ext cx="3503488" cy="2408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AD3410-8208-0B9D-8A73-BE952B05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986"/>
            <a:ext cx="3503488" cy="2233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0A4C66-C7FD-7B24-7B53-7AFE798EC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982" r="-1" b="12809"/>
          <a:stretch/>
        </p:blipFill>
        <p:spPr>
          <a:xfrm>
            <a:off x="9554922" y="585162"/>
            <a:ext cx="3007100" cy="47060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2CF612-0052-0832-F81E-CA1E4E7D0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32" b="13857"/>
          <a:stretch/>
        </p:blipFill>
        <p:spPr>
          <a:xfrm>
            <a:off x="6547823" y="574888"/>
            <a:ext cx="3007099" cy="47060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93DFF9-7458-4E1A-2E5D-C95CED6AF4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479" b="11312"/>
          <a:stretch/>
        </p:blipFill>
        <p:spPr>
          <a:xfrm>
            <a:off x="3540723" y="582965"/>
            <a:ext cx="3007100" cy="47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FEF189-EC0A-761E-462C-4CB51719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5" y="917396"/>
            <a:ext cx="4711700" cy="327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8FAFA9-8A9E-7E2F-C279-A05BD4E6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37" y="920249"/>
            <a:ext cx="4711700" cy="330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9C8D66-4AA3-7376-9604-0C038601B6FB}"/>
              </a:ext>
            </a:extLst>
          </p:cNvPr>
          <p:cNvSpPr txBox="1"/>
          <p:nvPr/>
        </p:nvSpPr>
        <p:spPr>
          <a:xfrm>
            <a:off x="1921267" y="44487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填空题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8A3BA7-AA77-0CF0-E56A-55DEAB1E4FC8}"/>
              </a:ext>
            </a:extLst>
          </p:cNvPr>
          <p:cNvSpPr txBox="1"/>
          <p:nvPr/>
        </p:nvSpPr>
        <p:spPr>
          <a:xfrm>
            <a:off x="7221802" y="434623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UVBasic</a:t>
            </a:r>
            <a:r>
              <a:rPr kumimoji="1" lang="en-US" altLang="zh-CN" dirty="0"/>
              <a:t>-English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67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CD95A32-482D-5213-93A2-EBD372708362}"/>
              </a:ext>
            </a:extLst>
          </p:cNvPr>
          <p:cNvSpPr/>
          <p:nvPr/>
        </p:nvSpPr>
        <p:spPr>
          <a:xfrm>
            <a:off x="0" y="1241908"/>
            <a:ext cx="3105078" cy="3288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F8EC92-427C-463A-D163-B1EF33CEE4C0}"/>
              </a:ext>
            </a:extLst>
          </p:cNvPr>
          <p:cNvSpPr/>
          <p:nvPr/>
        </p:nvSpPr>
        <p:spPr>
          <a:xfrm>
            <a:off x="1263722" y="1747082"/>
            <a:ext cx="1582220" cy="760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卡片正面</a:t>
            </a:r>
            <a:r>
              <a:rPr kumimoji="1" lang="en-US" altLang="zh-CN" dirty="0"/>
              <a:t>html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F560CD-7307-34F1-C7C4-08C3E6007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75415"/>
              </p:ext>
            </p:extLst>
          </p:nvPr>
        </p:nvGraphicFramePr>
        <p:xfrm>
          <a:off x="275120" y="1747082"/>
          <a:ext cx="80366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667">
                  <a:extLst>
                    <a:ext uri="{9D8B030D-6E8A-4147-A177-3AD203B41FA5}">
                      <a16:colId xmlns:a16="http://schemas.microsoft.com/office/drawing/2014/main" val="4178659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2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单词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1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发音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例句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5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词性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1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1661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AA85685-E9C6-7B27-72F9-4F71D9F00AD7}"/>
              </a:ext>
            </a:extLst>
          </p:cNvPr>
          <p:cNvSpPr/>
          <p:nvPr/>
        </p:nvSpPr>
        <p:spPr>
          <a:xfrm>
            <a:off x="1263722" y="2668712"/>
            <a:ext cx="1582220" cy="760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卡片背面</a:t>
            </a:r>
            <a:r>
              <a:rPr kumimoji="1" lang="en-US" altLang="zh-CN" dirty="0"/>
              <a:t>html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35CAC-873E-5D3D-FB4C-B75F9626E48F}"/>
              </a:ext>
            </a:extLst>
          </p:cNvPr>
          <p:cNvSpPr/>
          <p:nvPr/>
        </p:nvSpPr>
        <p:spPr>
          <a:xfrm>
            <a:off x="1263722" y="3604003"/>
            <a:ext cx="1582220" cy="760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css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C50DFE-D15E-C6A3-C0B8-E4C1DD99D2C5}"/>
              </a:ext>
            </a:extLst>
          </p:cNvPr>
          <p:cNvSpPr txBox="1"/>
          <p:nvPr/>
        </p:nvSpPr>
        <p:spPr>
          <a:xfrm>
            <a:off x="1078787" y="1283003"/>
            <a:ext cx="64633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模板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4B836A8-FC39-AA11-E37D-A6CA71A62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26956"/>
              </p:ext>
            </p:extLst>
          </p:nvPr>
        </p:nvGraphicFramePr>
        <p:xfrm>
          <a:off x="3966964" y="1387030"/>
          <a:ext cx="485359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18">
                  <a:extLst>
                    <a:ext uri="{9D8B030D-6E8A-4147-A177-3AD203B41FA5}">
                      <a16:colId xmlns:a16="http://schemas.microsoft.com/office/drawing/2014/main" val="4178659314"/>
                    </a:ext>
                  </a:extLst>
                </a:gridCol>
                <a:gridCol w="970718">
                  <a:extLst>
                    <a:ext uri="{9D8B030D-6E8A-4147-A177-3AD203B41FA5}">
                      <a16:colId xmlns:a16="http://schemas.microsoft.com/office/drawing/2014/main" val="779260406"/>
                    </a:ext>
                  </a:extLst>
                </a:gridCol>
                <a:gridCol w="970718">
                  <a:extLst>
                    <a:ext uri="{9D8B030D-6E8A-4147-A177-3AD203B41FA5}">
                      <a16:colId xmlns:a16="http://schemas.microsoft.com/office/drawing/2014/main" val="820362718"/>
                    </a:ext>
                  </a:extLst>
                </a:gridCol>
                <a:gridCol w="970718">
                  <a:extLst>
                    <a:ext uri="{9D8B030D-6E8A-4147-A177-3AD203B41FA5}">
                      <a16:colId xmlns:a16="http://schemas.microsoft.com/office/drawing/2014/main" val="2011378721"/>
                    </a:ext>
                  </a:extLst>
                </a:gridCol>
                <a:gridCol w="970718">
                  <a:extLst>
                    <a:ext uri="{9D8B030D-6E8A-4147-A177-3AD203B41FA5}">
                      <a16:colId xmlns:a16="http://schemas.microsoft.com/office/drawing/2014/main" val="2349985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单词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例句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词性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2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dilute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dai'lju:t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dai'lju:t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冲淡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变淡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变弱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稀释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1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3576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646EB53F-E1A9-0222-67D7-42E7537C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29" y="3984147"/>
            <a:ext cx="3441842" cy="24391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858044-9DE1-5C8F-1D3A-246328829D76}"/>
              </a:ext>
            </a:extLst>
          </p:cNvPr>
          <p:cNvSpPr txBox="1"/>
          <p:nvPr/>
        </p:nvSpPr>
        <p:spPr>
          <a:xfrm>
            <a:off x="3966964" y="1017698"/>
            <a:ext cx="64633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内容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DD69948-19F4-A847-D94E-E47FCB07F471}"/>
              </a:ext>
            </a:extLst>
          </p:cNvPr>
          <p:cNvCxnSpPr>
            <a:endCxn id="12" idx="0"/>
          </p:cNvCxnSpPr>
          <p:nvPr/>
        </p:nvCxnSpPr>
        <p:spPr>
          <a:xfrm flipH="1">
            <a:off x="6011050" y="3133618"/>
            <a:ext cx="382709" cy="8505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6EE2216-08C1-F92B-2C07-1D4E53F798D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05078" y="2886406"/>
            <a:ext cx="1185051" cy="1097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9C81927-8E2B-091A-F12D-EEDCF54F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61" y="4200468"/>
            <a:ext cx="3641761" cy="25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这30个优秀的时间管理工具，总有一个值得你收藏（持续更新中） - 知乎">
            <a:extLst>
              <a:ext uri="{FF2B5EF4-FFF2-40B4-BE49-F238E27FC236}">
                <a16:creationId xmlns:a16="http://schemas.microsoft.com/office/drawing/2014/main" id="{0E0BC17F-A8F2-FFCD-D7C2-299EB9307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" b="42022"/>
          <a:stretch/>
        </p:blipFill>
        <p:spPr bwMode="auto">
          <a:xfrm>
            <a:off x="149993" y="236306"/>
            <a:ext cx="3857625" cy="37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alendar - Apps on Google Play">
            <a:extLst>
              <a:ext uri="{FF2B5EF4-FFF2-40B4-BE49-F238E27FC236}">
                <a16:creationId xmlns:a16="http://schemas.microsoft.com/office/drawing/2014/main" id="{43E14224-88C7-745B-B36D-6BA9E29C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18" y="236306"/>
            <a:ext cx="1045181" cy="104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roject - Wikipedia">
            <a:extLst>
              <a:ext uri="{FF2B5EF4-FFF2-40B4-BE49-F238E27FC236}">
                <a16:creationId xmlns:a16="http://schemas.microsoft.com/office/drawing/2014/main" id="{F911A53E-48EE-B012-836D-07A67F36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32" y="1356188"/>
            <a:ext cx="1055769" cy="9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Xmind - YouTube">
            <a:extLst>
              <a:ext uri="{FF2B5EF4-FFF2-40B4-BE49-F238E27FC236}">
                <a16:creationId xmlns:a16="http://schemas.microsoft.com/office/drawing/2014/main" id="{51D3AB3B-AE61-7A8D-F695-5CEFE20A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03" y="3429410"/>
            <a:ext cx="808876" cy="8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fehack App Review: aTimeLogger for iPhone">
            <a:extLst>
              <a:ext uri="{FF2B5EF4-FFF2-40B4-BE49-F238E27FC236}">
                <a16:creationId xmlns:a16="http://schemas.microsoft.com/office/drawing/2014/main" id="{ECC86831-1E65-63B5-6219-C7C0C410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32" y="2404687"/>
            <a:ext cx="808877" cy="8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ira | Issue &amp; Project Tracking Software | Atlassian">
            <a:extLst>
              <a:ext uri="{FF2B5EF4-FFF2-40B4-BE49-F238E27FC236}">
                <a16:creationId xmlns:a16="http://schemas.microsoft.com/office/drawing/2014/main" id="{BBCA924B-5C88-3A49-B9A8-3A81B78F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3" y="4058292"/>
            <a:ext cx="2919402" cy="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ira Software – STAGIL Atlassian Platinum Solution Partner">
            <a:extLst>
              <a:ext uri="{FF2B5EF4-FFF2-40B4-BE49-F238E27FC236}">
                <a16:creationId xmlns:a16="http://schemas.microsoft.com/office/drawing/2014/main" id="{97C8E154-82B6-E6F9-6FBB-B2D5AE75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01" y="3422612"/>
            <a:ext cx="850977" cy="9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orktile Reviews 2023: Details, Pricing, &amp; Features | G2">
            <a:extLst>
              <a:ext uri="{FF2B5EF4-FFF2-40B4-BE49-F238E27FC236}">
                <a16:creationId xmlns:a16="http://schemas.microsoft.com/office/drawing/2014/main" id="{0A429C11-4FEA-6223-4FAB-EEA41FF5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90" y="2431602"/>
            <a:ext cx="921892" cy="9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ambition · 阿里巴巴旗下团队协作工具">
            <a:extLst>
              <a:ext uri="{FF2B5EF4-FFF2-40B4-BE49-F238E27FC236}">
                <a16:creationId xmlns:a16="http://schemas.microsoft.com/office/drawing/2014/main" id="{B7790229-13A5-3A5D-9F5B-D1DA8865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48" y="354886"/>
            <a:ext cx="858534" cy="8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奇妙清单_百度百科">
            <a:extLst>
              <a:ext uri="{FF2B5EF4-FFF2-40B4-BE49-F238E27FC236}">
                <a16:creationId xmlns:a16="http://schemas.microsoft.com/office/drawing/2014/main" id="{21CFE188-7FF9-2703-599B-C2C07115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96" y="1328433"/>
            <a:ext cx="1034051" cy="10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e Focused Pro: Pomodoro Timer en Mac App Store">
            <a:extLst>
              <a:ext uri="{FF2B5EF4-FFF2-40B4-BE49-F238E27FC236}">
                <a16:creationId xmlns:a16="http://schemas.microsoft.com/office/drawing/2014/main" id="{CE5AE9FA-CB93-47B9-AA1A-D4D4C164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24" y="4382517"/>
            <a:ext cx="1009472" cy="1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omotodo">
            <a:extLst>
              <a:ext uri="{FF2B5EF4-FFF2-40B4-BE49-F238E27FC236}">
                <a16:creationId xmlns:a16="http://schemas.microsoft.com/office/drawing/2014/main" id="{7998E79B-B9BA-451E-BA5A-3EC89FC0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38" y="4382517"/>
            <a:ext cx="1055769" cy="105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mniPlan - Wikipedia">
            <a:extLst>
              <a:ext uri="{FF2B5EF4-FFF2-40B4-BE49-F238E27FC236}">
                <a16:creationId xmlns:a16="http://schemas.microsoft.com/office/drawing/2014/main" id="{29B40313-CEB6-18F8-05B1-6520D75D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7" y="5230402"/>
            <a:ext cx="808876" cy="8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alendars 5 by Readdle on the App Store">
            <a:extLst>
              <a:ext uri="{FF2B5EF4-FFF2-40B4-BE49-F238E27FC236}">
                <a16:creationId xmlns:a16="http://schemas.microsoft.com/office/drawing/2014/main" id="{DBBCDFA3-D62A-9BF9-4F36-80B8422B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59" y="5230402"/>
            <a:ext cx="2022370" cy="10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orest - Stay focused, be present">
            <a:extLst>
              <a:ext uri="{FF2B5EF4-FFF2-40B4-BE49-F238E27FC236}">
                <a16:creationId xmlns:a16="http://schemas.microsoft.com/office/drawing/2014/main" id="{1100BEFF-23CB-1AE5-12B1-8172B5C9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79" y="5391543"/>
            <a:ext cx="1055770" cy="105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Thermonitor - Apps on Google Play">
            <a:extLst>
              <a:ext uri="{FF2B5EF4-FFF2-40B4-BE49-F238E27FC236}">
                <a16:creationId xmlns:a16="http://schemas.microsoft.com/office/drawing/2014/main" id="{9B6A797E-8F6D-3BE6-C16B-15C9981D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53" y="5476299"/>
            <a:ext cx="1009472" cy="1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ime Golden on the App Store">
            <a:extLst>
              <a:ext uri="{FF2B5EF4-FFF2-40B4-BE49-F238E27FC236}">
                <a16:creationId xmlns:a16="http://schemas.microsoft.com/office/drawing/2014/main" id="{F61868AA-F2F0-3DC7-9512-6A4805CE3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2" r="27225" b="11733"/>
          <a:stretch/>
        </p:blipFill>
        <p:spPr bwMode="auto">
          <a:xfrm>
            <a:off x="1119883" y="5919428"/>
            <a:ext cx="921892" cy="8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iori - Simple List | App Price Intelligence by Qonversion">
            <a:extLst>
              <a:ext uri="{FF2B5EF4-FFF2-40B4-BE49-F238E27FC236}">
                <a16:creationId xmlns:a16="http://schemas.microsoft.com/office/drawing/2014/main" id="{9F531C2D-DE31-4D80-43F3-EC304FC1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54" y="4097192"/>
            <a:ext cx="850977" cy="8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oggl Track - Time Tracking - Apps on Google Play">
            <a:extLst>
              <a:ext uri="{FF2B5EF4-FFF2-40B4-BE49-F238E27FC236}">
                <a16:creationId xmlns:a16="http://schemas.microsoft.com/office/drawing/2014/main" id="{B1747657-40A8-D55C-18F8-0C58AF6E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72" y="4909991"/>
            <a:ext cx="619464" cy="61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Flat Tomato on the Mac App Store">
            <a:extLst>
              <a:ext uri="{FF2B5EF4-FFF2-40B4-BE49-F238E27FC236}">
                <a16:creationId xmlns:a16="http://schemas.microsoft.com/office/drawing/2014/main" id="{79474309-1AFA-5871-7A2D-12A5EF71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" y="6068874"/>
            <a:ext cx="755344" cy="7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9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西国记法》连载01：作者、内容及其历史命运- 知乎">
            <a:extLst>
              <a:ext uri="{FF2B5EF4-FFF2-40B4-BE49-F238E27FC236}">
                <a16:creationId xmlns:a16="http://schemas.microsoft.com/office/drawing/2014/main" id="{EBAAFCFF-CEE7-32AF-F12D-9C895E05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056" y="624264"/>
            <a:ext cx="5619125" cy="45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利玛窦《西国记法》及“记忆宫殿”理论浅析- 知乎">
            <a:extLst>
              <a:ext uri="{FF2B5EF4-FFF2-40B4-BE49-F238E27FC236}">
                <a16:creationId xmlns:a16="http://schemas.microsoft.com/office/drawing/2014/main" id="{828AD33F-4652-0C95-AFC3-A6282BAC6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92" y="672954"/>
            <a:ext cx="3366733" cy="44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1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DF1E05-6963-0641-A087-923445765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59824"/>
              </p:ext>
            </p:extLst>
          </p:nvPr>
        </p:nvGraphicFramePr>
        <p:xfrm>
          <a:off x="4790609" y="1130632"/>
          <a:ext cx="134819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98">
                  <a:extLst>
                    <a:ext uri="{9D8B030D-6E8A-4147-A177-3AD203B41FA5}">
                      <a16:colId xmlns:a16="http://schemas.microsoft.com/office/drawing/2014/main" val="920960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待记单词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7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dissolve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7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hostility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pervasive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7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cunning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8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vigorously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9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1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9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aspire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9220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BB19D1D-5C87-DCAC-2D20-CDB96AB4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443872"/>
              </p:ext>
            </p:extLst>
          </p:nvPr>
        </p:nvGraphicFramePr>
        <p:xfrm>
          <a:off x="7876282" y="182642"/>
          <a:ext cx="134819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98">
                  <a:extLst>
                    <a:ext uri="{9D8B030D-6E8A-4147-A177-3AD203B41FA5}">
                      <a16:colId xmlns:a16="http://schemas.microsoft.com/office/drawing/2014/main" val="920960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单词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7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7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hostility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7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cunning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8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vigorously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9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1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9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aspire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922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45B715-ACF0-0E03-5D98-EC0A9F8F9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182236"/>
              </p:ext>
            </p:extLst>
          </p:nvPr>
        </p:nvGraphicFramePr>
        <p:xfrm>
          <a:off x="345897" y="1287314"/>
          <a:ext cx="26216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157">
                  <a:extLst>
                    <a:ext uri="{9D8B030D-6E8A-4147-A177-3AD203B41FA5}">
                      <a16:colId xmlns:a16="http://schemas.microsoft.com/office/drawing/2014/main" val="920960963"/>
                    </a:ext>
                  </a:extLst>
                </a:gridCol>
                <a:gridCol w="1362466">
                  <a:extLst>
                    <a:ext uri="{9D8B030D-6E8A-4147-A177-3AD203B41FA5}">
                      <a16:colId xmlns:a16="http://schemas.microsoft.com/office/drawing/2014/main" val="2541981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单词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perceve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记错了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7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imprison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dissolv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记不清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7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hostility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好像有感觉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7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cunning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8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vigorously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中文忘记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9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完全忘记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1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9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aspire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92206"/>
                  </a:ext>
                </a:extLst>
              </a:tr>
            </a:tbl>
          </a:graphicData>
        </a:graphic>
      </p:graphicFrame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90E5DD2A-4359-0AE5-F059-591A28AC31D9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16200000" flipH="1">
            <a:off x="6124680" y="470660"/>
            <a:ext cx="1091630" cy="2411574"/>
          </a:xfrm>
          <a:prstGeom prst="bentConnector4">
            <a:avLst>
              <a:gd name="adj1" fmla="val -20941"/>
              <a:gd name="adj2" fmla="val 6397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6532D233-ECA7-E947-DD68-769F36D60511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2967521" y="3170252"/>
            <a:ext cx="1823089" cy="2587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8E3C17-83ED-5488-3AA3-413F4E6F3DD5}"/>
              </a:ext>
            </a:extLst>
          </p:cNvPr>
          <p:cNvSpPr txBox="1"/>
          <p:nvPr/>
        </p:nvSpPr>
        <p:spPr>
          <a:xfrm>
            <a:off x="6670495" y="733316"/>
            <a:ext cx="671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FF0000"/>
                </a:solidFill>
              </a:rPr>
              <a:t>X</a:t>
            </a:r>
            <a:endParaRPr kumimoji="1" lang="zh-CN" altLang="en-US" sz="6600" dirty="0">
              <a:solidFill>
                <a:srgbClr val="FF0000"/>
              </a:solidFill>
            </a:endParaRPr>
          </a:p>
        </p:txBody>
      </p:sp>
      <p:pic>
        <p:nvPicPr>
          <p:cNvPr id="19" name="图形 18" descr="复选标记">
            <a:extLst>
              <a:ext uri="{FF2B5EF4-FFF2-40B4-BE49-F238E27FC236}">
                <a16:creationId xmlns:a16="http://schemas.microsoft.com/office/drawing/2014/main" id="{30DA01A6-6DC5-3B48-DECB-F9654FC4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8589" y="2616254"/>
            <a:ext cx="914400" cy="914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2960E20-FFA0-638C-B841-D21E76897AEE}"/>
              </a:ext>
            </a:extLst>
          </p:cNvPr>
          <p:cNvSpPr txBox="1"/>
          <p:nvPr/>
        </p:nvSpPr>
        <p:spPr>
          <a:xfrm>
            <a:off x="6222714" y="2491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不是完全忘记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217FFD-0A8F-DDD0-17B8-9F6DC9E51EFB}"/>
              </a:ext>
            </a:extLst>
          </p:cNvPr>
          <p:cNvSpPr txBox="1"/>
          <p:nvPr/>
        </p:nvSpPr>
        <p:spPr>
          <a:xfrm>
            <a:off x="3051427" y="37324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只是有些模糊</a:t>
            </a:r>
          </a:p>
        </p:txBody>
      </p:sp>
    </p:spTree>
    <p:extLst>
      <p:ext uri="{BB962C8B-B14F-4D97-AF65-F5344CB8AC3E}">
        <p14:creationId xmlns:p14="http://schemas.microsoft.com/office/powerpoint/2010/main" val="141165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EAF3FE-6BDD-2902-FCFE-99E8E50F3499}"/>
              </a:ext>
            </a:extLst>
          </p:cNvPr>
          <p:cNvSpPr/>
          <p:nvPr/>
        </p:nvSpPr>
        <p:spPr>
          <a:xfrm>
            <a:off x="1925548" y="984606"/>
            <a:ext cx="3745773" cy="18716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11D06-0C74-CEED-AEC5-F3648C17681B}"/>
              </a:ext>
            </a:extLst>
          </p:cNvPr>
          <p:cNvSpPr/>
          <p:nvPr/>
        </p:nvSpPr>
        <p:spPr>
          <a:xfrm>
            <a:off x="2291137" y="1345915"/>
            <a:ext cx="1273996" cy="116098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nginx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13693-E5FC-09A2-DCF8-94BA81944D4F}"/>
              </a:ext>
            </a:extLst>
          </p:cNvPr>
          <p:cNvSpPr/>
          <p:nvPr/>
        </p:nvSpPr>
        <p:spPr>
          <a:xfrm>
            <a:off x="4107951" y="1345915"/>
            <a:ext cx="1273996" cy="11609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bitwarden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0ABA84-E78B-4F0F-54DD-6DAE5FFDB137}"/>
              </a:ext>
            </a:extLst>
          </p:cNvPr>
          <p:cNvSpPr/>
          <p:nvPr/>
        </p:nvSpPr>
        <p:spPr>
          <a:xfrm>
            <a:off x="154822" y="984605"/>
            <a:ext cx="1189378" cy="1871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路由器</a:t>
            </a:r>
          </a:p>
        </p:txBody>
      </p:sp>
      <p:sp>
        <p:nvSpPr>
          <p:cNvPr id="9" name="笑脸 8">
            <a:extLst>
              <a:ext uri="{FF2B5EF4-FFF2-40B4-BE49-F238E27FC236}">
                <a16:creationId xmlns:a16="http://schemas.microsoft.com/office/drawing/2014/main" id="{37FAF4A4-5F48-B8AC-6812-069C4A6C8175}"/>
              </a:ext>
            </a:extLst>
          </p:cNvPr>
          <p:cNvSpPr/>
          <p:nvPr/>
        </p:nvSpPr>
        <p:spPr>
          <a:xfrm>
            <a:off x="194707" y="3429000"/>
            <a:ext cx="1109609" cy="1140431"/>
          </a:xfrm>
          <a:prstGeom prst="smileyFac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0CBC05F6-EB3A-E167-E6D6-D0D46BEBDDA3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rot="16200000" flipV="1">
            <a:off x="463119" y="3142606"/>
            <a:ext cx="572786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EE7C92BA-D99D-7DF3-127A-41EC7902FF78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1344200" y="1920410"/>
            <a:ext cx="946937" cy="59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C9B011A3-6EBD-4E28-7135-D0D92FB9305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65133" y="1920408"/>
            <a:ext cx="542818" cy="59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312647E-EF78-2F97-7FB7-56FC765C76B3}"/>
              </a:ext>
            </a:extLst>
          </p:cNvPr>
          <p:cNvSpPr txBox="1"/>
          <p:nvPr/>
        </p:nvSpPr>
        <p:spPr>
          <a:xfrm>
            <a:off x="1421937" y="1551076"/>
            <a:ext cx="686406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https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91AFF6-4D9C-1F8D-7B02-5AC80F3D6D1E}"/>
              </a:ext>
            </a:extLst>
          </p:cNvPr>
          <p:cNvSpPr txBox="1"/>
          <p:nvPr/>
        </p:nvSpPr>
        <p:spPr>
          <a:xfrm>
            <a:off x="3523003" y="1551076"/>
            <a:ext cx="59182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A9F0DD-84F1-3EF5-6609-EECDBDF882E3}"/>
              </a:ext>
            </a:extLst>
          </p:cNvPr>
          <p:cNvSpPr txBox="1"/>
          <p:nvPr/>
        </p:nvSpPr>
        <p:spPr>
          <a:xfrm>
            <a:off x="2291137" y="3226085"/>
            <a:ext cx="309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通过反向代理做：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Encrypt</a:t>
            </a:r>
            <a:r>
              <a:rPr kumimoji="1" lang="zh-CN" altLang="en-US" dirty="0"/>
              <a:t>一直失败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bitwarden</a:t>
            </a:r>
            <a:r>
              <a:rPr kumimoji="1" lang="zh-CN" altLang="en-US" dirty="0"/>
              <a:t>不允许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访问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7C7CDA-8DA9-5402-8848-859FE8AD957D}"/>
              </a:ext>
            </a:extLst>
          </p:cNvPr>
          <p:cNvSpPr/>
          <p:nvPr/>
        </p:nvSpPr>
        <p:spPr>
          <a:xfrm>
            <a:off x="9349483" y="984607"/>
            <a:ext cx="2473460" cy="1853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EC2713-BBE9-EDF8-F2FF-5304BBAE0677}"/>
              </a:ext>
            </a:extLst>
          </p:cNvPr>
          <p:cNvSpPr/>
          <p:nvPr/>
        </p:nvSpPr>
        <p:spPr>
          <a:xfrm>
            <a:off x="10259573" y="1345915"/>
            <a:ext cx="1273996" cy="11609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bitwarden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63261E-DD78-33B4-F46F-9FF0BF5A2072}"/>
              </a:ext>
            </a:extLst>
          </p:cNvPr>
          <p:cNvSpPr/>
          <p:nvPr/>
        </p:nvSpPr>
        <p:spPr>
          <a:xfrm>
            <a:off x="7640767" y="990600"/>
            <a:ext cx="1189378" cy="1871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路由器</a:t>
            </a:r>
          </a:p>
        </p:txBody>
      </p:sp>
      <p:sp>
        <p:nvSpPr>
          <p:cNvPr id="28" name="笑脸 27">
            <a:extLst>
              <a:ext uri="{FF2B5EF4-FFF2-40B4-BE49-F238E27FC236}">
                <a16:creationId xmlns:a16="http://schemas.microsoft.com/office/drawing/2014/main" id="{82BD004A-0F8F-95E7-4CEE-8E9D9CB6892E}"/>
              </a:ext>
            </a:extLst>
          </p:cNvPr>
          <p:cNvSpPr/>
          <p:nvPr/>
        </p:nvSpPr>
        <p:spPr>
          <a:xfrm>
            <a:off x="7085962" y="3429000"/>
            <a:ext cx="1109609" cy="1140431"/>
          </a:xfrm>
          <a:prstGeom prst="smileyFac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3FF82612-8D01-1E91-3BC6-56863B1A624B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5400000" flipH="1" flipV="1">
            <a:off x="7654716" y="2848261"/>
            <a:ext cx="566791" cy="59468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1656846-A7EC-9326-DDC2-AE17D8516DE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8830145" y="1926405"/>
            <a:ext cx="1429428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DD32BA8-2C85-2559-E828-F7AC06D319A6}"/>
              </a:ext>
            </a:extLst>
          </p:cNvPr>
          <p:cNvSpPr txBox="1"/>
          <p:nvPr/>
        </p:nvSpPr>
        <p:spPr>
          <a:xfrm>
            <a:off x="9474278" y="1551076"/>
            <a:ext cx="686406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https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7F69F75-5E21-78B6-6F4B-B4681EC3D6CF}"/>
              </a:ext>
            </a:extLst>
          </p:cNvPr>
          <p:cNvSpPr txBox="1"/>
          <p:nvPr/>
        </p:nvSpPr>
        <p:spPr>
          <a:xfrm>
            <a:off x="8442759" y="3226085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证书直接传到</a:t>
            </a:r>
            <a:r>
              <a:rPr kumimoji="1" lang="en-US" altLang="zh-CN" dirty="0" err="1"/>
              <a:t>bitwarden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1E4D29-C339-69CA-4531-E4D139A296C9}"/>
              </a:ext>
            </a:extLst>
          </p:cNvPr>
          <p:cNvSpPr txBox="1"/>
          <p:nvPr/>
        </p:nvSpPr>
        <p:spPr>
          <a:xfrm>
            <a:off x="2533635" y="4298114"/>
            <a:ext cx="7889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>
                <a:solidFill>
                  <a:srgbClr val="C00000"/>
                </a:solidFill>
              </a:rPr>
              <a:t>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832FD34-43AF-7C64-F426-5FA4AC882D24}"/>
              </a:ext>
            </a:extLst>
          </p:cNvPr>
          <p:cNvSpPr txBox="1"/>
          <p:nvPr/>
        </p:nvSpPr>
        <p:spPr>
          <a:xfrm>
            <a:off x="9258667" y="4205781"/>
            <a:ext cx="875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>
                <a:solidFill>
                  <a:schemeClr val="accent6"/>
                </a:solidFill>
              </a:rPr>
              <a:t>✓</a:t>
            </a: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F37887C-5068-EF79-ACFA-6A2817D6446C}"/>
              </a:ext>
            </a:extLst>
          </p:cNvPr>
          <p:cNvCxnSpPr/>
          <p:nvPr/>
        </p:nvCxnSpPr>
        <p:spPr>
          <a:xfrm>
            <a:off x="6380252" y="410966"/>
            <a:ext cx="0" cy="5167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7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F1D970A-0E47-1A38-B464-528DA7C5BA37}"/>
              </a:ext>
            </a:extLst>
          </p:cNvPr>
          <p:cNvSpPr/>
          <p:nvPr/>
        </p:nvSpPr>
        <p:spPr>
          <a:xfrm>
            <a:off x="1243173" y="945222"/>
            <a:ext cx="2013735" cy="26712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首页</a:t>
            </a: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27BF74B7-A516-71D0-B9C3-16EB01F8977A}"/>
              </a:ext>
            </a:extLst>
          </p:cNvPr>
          <p:cNvSpPr/>
          <p:nvPr/>
        </p:nvSpPr>
        <p:spPr>
          <a:xfrm>
            <a:off x="1808252" y="1212351"/>
            <a:ext cx="780836" cy="842480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</a:t>
            </a:r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9F7699D5-0815-3822-6BD6-8F531140735E}"/>
              </a:ext>
            </a:extLst>
          </p:cNvPr>
          <p:cNvSpPr/>
          <p:nvPr/>
        </p:nvSpPr>
        <p:spPr>
          <a:xfrm>
            <a:off x="1808252" y="2586520"/>
            <a:ext cx="780836" cy="842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任务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EEC593-16EF-9167-34D4-D1B26DCB37A3}"/>
              </a:ext>
            </a:extLst>
          </p:cNvPr>
          <p:cNvSpPr/>
          <p:nvPr/>
        </p:nvSpPr>
        <p:spPr>
          <a:xfrm>
            <a:off x="4549739" y="409254"/>
            <a:ext cx="2013735" cy="16455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项目</a:t>
            </a:r>
            <a:r>
              <a:rPr kumimoji="1" lang="en-US" altLang="zh-CN" dirty="0"/>
              <a:t>1</a:t>
            </a:r>
            <a:r>
              <a:rPr kumimoji="1" lang="zh-CN" altLang="en-US" dirty="0"/>
              <a:t>页面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252DB-52A8-6BF6-9B69-213A1DAC5425}"/>
              </a:ext>
            </a:extLst>
          </p:cNvPr>
          <p:cNvSpPr/>
          <p:nvPr/>
        </p:nvSpPr>
        <p:spPr>
          <a:xfrm>
            <a:off x="4549739" y="2280862"/>
            <a:ext cx="2013735" cy="16455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项目</a:t>
            </a:r>
            <a:r>
              <a:rPr kumimoji="1" lang="en-US" altLang="zh-CN" dirty="0"/>
              <a:t>2</a:t>
            </a:r>
            <a:r>
              <a:rPr kumimoji="1" lang="zh-CN" altLang="en-US" dirty="0"/>
              <a:t>页面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CCACD9-5B42-BFF0-7835-67F8F0F681CD}"/>
              </a:ext>
            </a:extLst>
          </p:cNvPr>
          <p:cNvSpPr/>
          <p:nvPr/>
        </p:nvSpPr>
        <p:spPr>
          <a:xfrm>
            <a:off x="4549738" y="4152470"/>
            <a:ext cx="2013735" cy="16455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项目</a:t>
            </a:r>
            <a:r>
              <a:rPr kumimoji="1" lang="en-US" altLang="zh-CN" dirty="0"/>
              <a:t>3</a:t>
            </a:r>
            <a:r>
              <a:rPr kumimoji="1" lang="zh-CN" altLang="en-US" dirty="0"/>
              <a:t>页面</a:t>
            </a:r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13137726-A81B-C023-296B-37081B2D45B3}"/>
              </a:ext>
            </a:extLst>
          </p:cNvPr>
          <p:cNvSpPr/>
          <p:nvPr/>
        </p:nvSpPr>
        <p:spPr>
          <a:xfrm>
            <a:off x="5166187" y="810803"/>
            <a:ext cx="780836" cy="842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Filter:</a:t>
            </a:r>
            <a:r>
              <a:rPr kumimoji="1" lang="zh-CN" altLang="en-US" dirty="0"/>
              <a:t>项目</a:t>
            </a:r>
            <a:r>
              <a:rPr kumimoji="1" lang="en-US" altLang="zh-CN" dirty="0"/>
              <a:t>1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2C07E1FC-A328-3DFA-A967-F149A7E3DBF9}"/>
              </a:ext>
            </a:extLst>
          </p:cNvPr>
          <p:cNvSpPr/>
          <p:nvPr/>
        </p:nvSpPr>
        <p:spPr>
          <a:xfrm>
            <a:off x="5164474" y="2682411"/>
            <a:ext cx="780836" cy="842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Filter:</a:t>
            </a:r>
            <a:r>
              <a:rPr kumimoji="1" lang="zh-CN" altLang="en-US" dirty="0"/>
              <a:t>项目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FB7D5CBD-B553-F12F-08F6-3F974B7EEEF2}"/>
              </a:ext>
            </a:extLst>
          </p:cNvPr>
          <p:cNvSpPr/>
          <p:nvPr/>
        </p:nvSpPr>
        <p:spPr>
          <a:xfrm>
            <a:off x="5164474" y="4554018"/>
            <a:ext cx="780836" cy="842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Filter:</a:t>
            </a:r>
            <a:r>
              <a:rPr kumimoji="1" lang="zh-CN" altLang="en-US" dirty="0"/>
              <a:t>项目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49377F28-95D0-5706-3BD7-45122319B106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rot="5400000" flipH="1" flipV="1">
            <a:off x="3411019" y="440935"/>
            <a:ext cx="933237" cy="335793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685D31DB-CAF9-31F1-5F86-89FB505E3C83}"/>
              </a:ext>
            </a:extLst>
          </p:cNvPr>
          <p:cNvCxnSpPr>
            <a:cxnSpLocks/>
            <a:stCxn id="6" idx="4"/>
            <a:endCxn id="11" idx="2"/>
          </p:cNvCxnSpPr>
          <p:nvPr/>
        </p:nvCxnSpPr>
        <p:spPr>
          <a:xfrm>
            <a:off x="2589088" y="3007760"/>
            <a:ext cx="2575386" cy="95891"/>
          </a:xfrm>
          <a:prstGeom prst="bentConnector3">
            <a:avLst>
              <a:gd name="adj1" fmla="val 351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0C372182-DE83-00FB-A16F-12BA24530CA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088292" y="3369495"/>
            <a:ext cx="3076182" cy="1605763"/>
          </a:xfrm>
          <a:prstGeom prst="bentConnector3">
            <a:avLst>
              <a:gd name="adj1" fmla="val 4759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62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7590</TotalTime>
  <Words>162</Words>
  <Application>Microsoft Macintosh PowerPoint</Application>
  <PresentationFormat>宽屏</PresentationFormat>
  <Paragraphs>88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</cp:revision>
  <dcterms:created xsi:type="dcterms:W3CDTF">2023-09-13T15:38:20Z</dcterms:created>
  <dcterms:modified xsi:type="dcterms:W3CDTF">2023-09-29T13:46:08Z</dcterms:modified>
</cp:coreProperties>
</file>